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76" r:id="rId5"/>
    <p:sldId id="286" r:id="rId6"/>
    <p:sldId id="291" r:id="rId7"/>
    <p:sldId id="297" r:id="rId8"/>
    <p:sldId id="301" r:id="rId9"/>
    <p:sldId id="302" r:id="rId10"/>
    <p:sldId id="303" r:id="rId11"/>
    <p:sldId id="304" r:id="rId12"/>
    <p:sldId id="309" r:id="rId13"/>
    <p:sldId id="319" r:id="rId14"/>
    <p:sldId id="320" r:id="rId15"/>
    <p:sldId id="321" r:id="rId16"/>
    <p:sldId id="326" r:id="rId17"/>
    <p:sldId id="328" r:id="rId18"/>
    <p:sldId id="337" r:id="rId19"/>
    <p:sldId id="340" r:id="rId20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13B4-EE86-E74E-A7E6-F3244E403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FE6E0-D84E-A89D-FAC1-5C1290CA8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79648-D4BD-CA31-5BFF-4581D912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D18ED-967D-5EEC-DEAD-D59EF3E0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395DC-357D-3E86-B952-A9AA5457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63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F9A3-3B7B-56B3-9DC1-8831E9B3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6B4B7-3A9F-B2DE-F887-1B896EEED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B1CC6-AFE1-4244-4A11-392DA863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57A1E-09B2-4302-AE9D-BE025501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52A19-2F31-856F-28CF-FE3D52F4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5A5FF-0B8D-CA03-B2F0-EE0E334C8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9AE28-5789-F45C-3842-C79747770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0943B-0918-F23D-17FF-0428C1F2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8A1D9-70AF-2E2E-F55F-8D6BF24F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F1CA-4B31-9365-3B01-ACF3397A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63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8731-709E-A289-4401-F2D960E8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E5C2-FCD5-4973-A5EB-1437DF31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D3C9E-CF37-87B2-8B52-CFDFEA99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9902C-D40C-BB98-F2AC-2ACD4A6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C297-23E4-8C26-73F2-0E1742DE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51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CFD-D2CA-1945-504F-522143B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F7646-8606-9A9B-974B-8A12747AE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11CCC-E352-02CB-4ACA-B0872CD4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064E-C496-94F9-C427-95346183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B794-EB82-D679-09FF-524D09DA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93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A9DA-76CF-A6E4-5DCE-45EFC05D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69E5C-0C39-F47F-8AEF-357B62F0D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7ADB5-3DFB-F816-A384-FAB4F4F74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B72A6-4E2B-D2D8-6CF2-27370B07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CA0BE-C53F-1828-CBCE-E0BE6650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314AC-E7CE-8BDC-FA86-C4862773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40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7EA0-3BAF-CDD4-48A8-D343D092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7012-25A8-6BB8-41E7-EBAA96181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A4EE6-FAEC-78E2-F260-858874B85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45FA1-48B1-DDCA-0949-37FE1F373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BA212-7811-BE41-C040-1021FEC08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4C4F8-CC62-BF12-FF7A-939D3CF33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B03BC-7C1B-332B-EF80-13011B8E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36ADC-3D35-8534-9CAF-268B7AB3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4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F201-01F7-BF56-826F-C7A6074A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4BDB6-8D63-575C-8FE0-C17C75FA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43B1D-0410-1C30-33F9-026EC041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ED31A-4BD6-FF19-56A0-41D8EE99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37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96E35-5168-B3AF-69A0-47CBED6D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A32A7-44F2-DB33-D096-30C93CE3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B1D6E-F383-D14C-86F9-0F379FC0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6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B67F-7536-0291-1763-EFC87D14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5D07-C02C-8451-43A6-C350EA84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E6F03-7F33-1F1C-AB93-86EF4B86F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F1DF0-0612-3637-F1AF-5F522ED3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2077C-9E1D-B86A-4CF9-6B35BB98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F6F6E-DAB0-2490-1E52-0DB257B4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1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0D00-09B9-8F94-45CC-B0AFE7EF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95FF2A-EC57-A7ED-6A7E-E7D1AF260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121EE-D205-4040-017A-DF9D7EEC3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C0C29-2794-82DF-DCEE-013D94FA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6950B-9356-069B-6EF4-C9667EE1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02FE9-E5C9-1A13-7A27-9E6252AF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06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60500-19CD-E4BE-4FDB-E320852B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A932-B281-C23F-CEF5-8EF1DFD4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56D47-0EA6-05F7-249A-CE505F936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C626-5254-4E0A-9756-CC694F352EC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C796-5FA2-9536-468E-1F3213148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F806-30F7-52ED-6537-F9BB9729E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0727-D932-4AF9-99D6-A2DDB5B590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947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76)">
            <a:extLst>
              <a:ext uri="{FF2B5EF4-FFF2-40B4-BE49-F238E27FC236}">
                <a16:creationId xmlns:a16="http://schemas.microsoft.com/office/drawing/2014/main" id="{59570C5E-F4EF-9ED9-58DF-E77F12ABF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5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21)">
            <a:extLst>
              <a:ext uri="{FF2B5EF4-FFF2-40B4-BE49-F238E27FC236}">
                <a16:creationId xmlns:a16="http://schemas.microsoft.com/office/drawing/2014/main" id="{B06F5B6C-F4C5-DCDD-172B-B13D48C25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22)">
            <a:extLst>
              <a:ext uri="{FF2B5EF4-FFF2-40B4-BE49-F238E27FC236}">
                <a16:creationId xmlns:a16="http://schemas.microsoft.com/office/drawing/2014/main" id="{789551DB-1776-C355-CF70-32E40AEF7F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27)">
            <a:extLst>
              <a:ext uri="{FF2B5EF4-FFF2-40B4-BE49-F238E27FC236}">
                <a16:creationId xmlns:a16="http://schemas.microsoft.com/office/drawing/2014/main" id="{DBF5DF35-C732-8281-BAE1-8B273919A5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37)">
            <a:extLst>
              <a:ext uri="{FF2B5EF4-FFF2-40B4-BE49-F238E27FC236}">
                <a16:creationId xmlns:a16="http://schemas.microsoft.com/office/drawing/2014/main" id="{3B72B32B-16EE-7AB0-46E9-1D93ECAD2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1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38)">
            <a:extLst>
              <a:ext uri="{FF2B5EF4-FFF2-40B4-BE49-F238E27FC236}">
                <a16:creationId xmlns:a16="http://schemas.microsoft.com/office/drawing/2014/main" id="{08D200E7-23AF-747C-B0EF-504C2DC693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39)">
            <a:extLst>
              <a:ext uri="{FF2B5EF4-FFF2-40B4-BE49-F238E27FC236}">
                <a16:creationId xmlns:a16="http://schemas.microsoft.com/office/drawing/2014/main" id="{7A93BC45-CBEC-96A2-6275-9163AA1F9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44)">
            <a:extLst>
              <a:ext uri="{FF2B5EF4-FFF2-40B4-BE49-F238E27FC236}">
                <a16:creationId xmlns:a16="http://schemas.microsoft.com/office/drawing/2014/main" id="{6F10A517-8474-0D60-88CA-567164631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46)">
            <a:extLst>
              <a:ext uri="{FF2B5EF4-FFF2-40B4-BE49-F238E27FC236}">
                <a16:creationId xmlns:a16="http://schemas.microsoft.com/office/drawing/2014/main" id="{DC2BBB42-0EF8-F072-73A1-1A812E4E7C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55)">
            <a:extLst>
              <a:ext uri="{FF2B5EF4-FFF2-40B4-BE49-F238E27FC236}">
                <a16:creationId xmlns:a16="http://schemas.microsoft.com/office/drawing/2014/main" id="{39E9E4FF-A559-3E45-90E3-C1306C5C1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1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58)">
            <a:extLst>
              <a:ext uri="{FF2B5EF4-FFF2-40B4-BE49-F238E27FC236}">
                <a16:creationId xmlns:a16="http://schemas.microsoft.com/office/drawing/2014/main" id="{395CFDA5-4858-A4B5-4439-5B88D11D5C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77)">
            <a:extLst>
              <a:ext uri="{FF2B5EF4-FFF2-40B4-BE49-F238E27FC236}">
                <a16:creationId xmlns:a16="http://schemas.microsoft.com/office/drawing/2014/main" id="{DE2CCDCF-F960-89AA-5C76-A5E9BB192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81)">
            <a:extLst>
              <a:ext uri="{FF2B5EF4-FFF2-40B4-BE49-F238E27FC236}">
                <a16:creationId xmlns:a16="http://schemas.microsoft.com/office/drawing/2014/main" id="{493DDFF6-FA8A-85B4-C282-30B396E2D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4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94)">
            <a:extLst>
              <a:ext uri="{FF2B5EF4-FFF2-40B4-BE49-F238E27FC236}">
                <a16:creationId xmlns:a16="http://schemas.microsoft.com/office/drawing/2014/main" id="{4A82F8C8-254B-805B-C1CB-C52239C2A0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04)">
            <a:extLst>
              <a:ext uri="{FF2B5EF4-FFF2-40B4-BE49-F238E27FC236}">
                <a16:creationId xmlns:a16="http://schemas.microsoft.com/office/drawing/2014/main" id="{954491FB-16EF-6B4D-17C5-EE0197DDC9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09)">
            <a:extLst>
              <a:ext uri="{FF2B5EF4-FFF2-40B4-BE49-F238E27FC236}">
                <a16:creationId xmlns:a16="http://schemas.microsoft.com/office/drawing/2014/main" id="{AF21C774-B448-934E-B737-A1D572838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7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15)">
            <a:extLst>
              <a:ext uri="{FF2B5EF4-FFF2-40B4-BE49-F238E27FC236}">
                <a16:creationId xmlns:a16="http://schemas.microsoft.com/office/drawing/2014/main" id="{833577F2-DF3B-7E67-F82C-9B25C7D81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19)">
            <a:extLst>
              <a:ext uri="{FF2B5EF4-FFF2-40B4-BE49-F238E27FC236}">
                <a16:creationId xmlns:a16="http://schemas.microsoft.com/office/drawing/2014/main" id="{69FDE94D-8412-CA72-6A81-7BCB982FD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2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920)">
            <a:extLst>
              <a:ext uri="{FF2B5EF4-FFF2-40B4-BE49-F238E27FC236}">
                <a16:creationId xmlns:a16="http://schemas.microsoft.com/office/drawing/2014/main" id="{118B8C75-02F4-168E-4640-1961F2DEE1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2022-09-17T14:08:32Z</dcterms:created>
  <dcterms:modified xsi:type="dcterms:W3CDTF">2022-09-19T01:38:49Z</dcterms:modified>
</cp:coreProperties>
</file>